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DDDDDD"/>
        </a:solidFill>
        <a:effectLst/>
        <a:uFillTx/>
        <a:latin typeface="+mn-lt"/>
        <a:ea typeface="+mn-ea"/>
        <a:cs typeface="+mn-cs"/>
        <a:sym typeface="Arial"/>
      </a:defRPr>
    </a:lvl1pPr>
    <a:lvl2pPr marL="0" marR="0" indent="4572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DDDDDD"/>
        </a:solidFill>
        <a:effectLst/>
        <a:uFillTx/>
        <a:latin typeface="+mn-lt"/>
        <a:ea typeface="+mn-ea"/>
        <a:cs typeface="+mn-cs"/>
        <a:sym typeface="Arial"/>
      </a:defRPr>
    </a:lvl2pPr>
    <a:lvl3pPr marL="0" marR="0" indent="9144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DDDDDD"/>
        </a:solidFill>
        <a:effectLst/>
        <a:uFillTx/>
        <a:latin typeface="+mn-lt"/>
        <a:ea typeface="+mn-ea"/>
        <a:cs typeface="+mn-cs"/>
        <a:sym typeface="Arial"/>
      </a:defRPr>
    </a:lvl3pPr>
    <a:lvl4pPr marL="0" marR="0" indent="13716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DDDDDD"/>
        </a:solidFill>
        <a:effectLst/>
        <a:uFillTx/>
        <a:latin typeface="+mn-lt"/>
        <a:ea typeface="+mn-ea"/>
        <a:cs typeface="+mn-cs"/>
        <a:sym typeface="Arial"/>
      </a:defRPr>
    </a:lvl4pPr>
    <a:lvl5pPr marL="0" marR="0" indent="18288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DDDDDD"/>
        </a:solidFill>
        <a:effectLst/>
        <a:uFillTx/>
        <a:latin typeface="+mn-lt"/>
        <a:ea typeface="+mn-ea"/>
        <a:cs typeface="+mn-cs"/>
        <a:sym typeface="Arial"/>
      </a:defRPr>
    </a:lvl5pPr>
    <a:lvl6pPr marL="0" marR="0" indent="22860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DDDDDD"/>
        </a:solidFill>
        <a:effectLst/>
        <a:uFillTx/>
        <a:latin typeface="+mn-lt"/>
        <a:ea typeface="+mn-ea"/>
        <a:cs typeface="+mn-cs"/>
        <a:sym typeface="Arial"/>
      </a:defRPr>
    </a:lvl6pPr>
    <a:lvl7pPr marL="0" marR="0" indent="27432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DDDDDD"/>
        </a:solidFill>
        <a:effectLst/>
        <a:uFillTx/>
        <a:latin typeface="+mn-lt"/>
        <a:ea typeface="+mn-ea"/>
        <a:cs typeface="+mn-cs"/>
        <a:sym typeface="Arial"/>
      </a:defRPr>
    </a:lvl7pPr>
    <a:lvl8pPr marL="0" marR="0" indent="32004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DDDDDD"/>
        </a:solidFill>
        <a:effectLst/>
        <a:uFillTx/>
        <a:latin typeface="+mn-lt"/>
        <a:ea typeface="+mn-ea"/>
        <a:cs typeface="+mn-cs"/>
        <a:sym typeface="Arial"/>
      </a:defRPr>
    </a:lvl8pPr>
    <a:lvl9pPr marL="0" marR="0" indent="36576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DDDDDD"/>
        </a:solidFill>
        <a:effectLst/>
        <a:uFillTx/>
        <a:latin typeface="+mn-lt"/>
        <a:ea typeface="+mn-ea"/>
        <a:cs typeface="+mn-cs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DDDDDD"/>
        </a:fontRef>
        <a:srgbClr val="DDDDDD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9DEEB"/>
          </a:solidFill>
        </a:fill>
      </a:tcStyle>
    </a:wholeTbl>
    <a:band2H>
      <a:tcTxStyle b="def" i="def"/>
      <a:tcStyle>
        <a:tcBdr/>
        <a:fill>
          <a:solidFill>
            <a:srgbClr val="EDEFF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762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762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DDDDDD"/>
        </a:fontRef>
        <a:srgbClr val="DDDDDD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2E6F4"/>
          </a:solidFill>
        </a:fill>
      </a:tcStyle>
    </a:wholeTbl>
    <a:band2H>
      <a:tcTxStyle b="def" i="def"/>
      <a:tcStyle>
        <a:tcBdr/>
        <a:fill>
          <a:solidFill>
            <a:srgbClr val="F1F3FA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762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762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DDDDDD"/>
        </a:fontRef>
        <a:srgbClr val="DDDDDD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4">
              <a:lumOff val="3627"/>
            </a:schemeClr>
          </a:solidFill>
        </a:fill>
      </a:tcStyle>
    </a:wholeTbl>
    <a:band2H>
      <a:tcTxStyle b="def" i="def"/>
      <a:tcStyle>
        <a:tcBdr/>
        <a:fill>
          <a:solidFill>
            <a:srgbClr val="F1F1F1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762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762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DDDDDD"/>
        </a:fontRef>
        <a:srgbClr val="DDDDDD"/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25400" cap="flat">
              <a:noFill/>
              <a:miter lim="400000"/>
            </a:ln>
          </a:top>
          <a:bottom>
            <a:ln w="25400" cap="flat">
              <a:noFill/>
              <a:miter lim="400000"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rgbClr val="F9F9F9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25400" cap="flat">
              <a:noFill/>
              <a:miter lim="400000"/>
            </a:ln>
          </a:top>
          <a:bottom>
            <a:ln w="25400" cap="flat">
              <a:noFill/>
              <a:miter lim="400000"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DDDDDD"/>
        </a:fontRef>
        <a:srgbClr val="DDDDDD"/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101600" cap="flat">
              <a:solidFill>
                <a:srgbClr val="DDDDDD"/>
              </a:solidFill>
              <a:prstDash val="solid"/>
              <a:round/>
            </a:ln>
          </a:top>
          <a:bottom>
            <a:ln w="50800" cap="flat">
              <a:solidFill>
                <a:srgbClr val="DDDDDD"/>
              </a:solidFill>
              <a:prstDash val="solid"/>
              <a:round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50800" cap="flat">
              <a:solidFill>
                <a:srgbClr val="DDDDDD"/>
              </a:solidFill>
              <a:prstDash val="solid"/>
              <a:round/>
            </a:ln>
          </a:top>
          <a:bottom>
            <a:ln w="50800" cap="flat">
              <a:solidFill>
                <a:srgbClr val="DDDDDD"/>
              </a:solidFill>
              <a:prstDash val="solid"/>
              <a:round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DDDDDD"/>
        </a:fontRef>
        <a:srgbClr val="DDDDDD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2F2F2"/>
          </a:solidFill>
        </a:fill>
      </a:tcStyle>
    </a:wholeTbl>
    <a:band2H>
      <a:tcTxStyle b="def" i="def"/>
      <a:tcStyle>
        <a:tcBdr/>
        <a:fill>
          <a:solidFill>
            <a:srgbClr val="F9F9F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DDDDD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762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DDDDD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762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DDDDD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1016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508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2" name="Shape 9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notesStyle>
    <a:lvl1pPr defTabSz="1828800" latinLnBrk="0">
      <a:defRPr sz="2400">
        <a:solidFill>
          <a:srgbClr val="FFFFFF"/>
        </a:solidFill>
        <a:latin typeface="+mn-lt"/>
        <a:ea typeface="+mn-ea"/>
        <a:cs typeface="+mn-cs"/>
        <a:sym typeface="Arial"/>
      </a:defRPr>
    </a:lvl1pPr>
    <a:lvl2pPr indent="228600" defTabSz="1828800" latinLnBrk="0">
      <a:defRPr sz="2400">
        <a:solidFill>
          <a:srgbClr val="FFFFFF"/>
        </a:solidFill>
        <a:latin typeface="+mn-lt"/>
        <a:ea typeface="+mn-ea"/>
        <a:cs typeface="+mn-cs"/>
        <a:sym typeface="Arial"/>
      </a:defRPr>
    </a:lvl2pPr>
    <a:lvl3pPr indent="457200" defTabSz="1828800" latinLnBrk="0">
      <a:defRPr sz="2400">
        <a:solidFill>
          <a:srgbClr val="FFFFFF"/>
        </a:solidFill>
        <a:latin typeface="+mn-lt"/>
        <a:ea typeface="+mn-ea"/>
        <a:cs typeface="+mn-cs"/>
        <a:sym typeface="Arial"/>
      </a:defRPr>
    </a:lvl3pPr>
    <a:lvl4pPr indent="685800" defTabSz="1828800" latinLnBrk="0">
      <a:defRPr sz="2400">
        <a:solidFill>
          <a:srgbClr val="FFFFFF"/>
        </a:solidFill>
        <a:latin typeface="+mn-lt"/>
        <a:ea typeface="+mn-ea"/>
        <a:cs typeface="+mn-cs"/>
        <a:sym typeface="Arial"/>
      </a:defRPr>
    </a:lvl4pPr>
    <a:lvl5pPr indent="914400" defTabSz="1828800" latinLnBrk="0">
      <a:defRPr sz="2400">
        <a:solidFill>
          <a:srgbClr val="FFFFFF"/>
        </a:solidFill>
        <a:latin typeface="+mn-lt"/>
        <a:ea typeface="+mn-ea"/>
        <a:cs typeface="+mn-cs"/>
        <a:sym typeface="Arial"/>
      </a:defRPr>
    </a:lvl5pPr>
    <a:lvl6pPr indent="1143000" defTabSz="1828800" latinLnBrk="0">
      <a:defRPr sz="2400">
        <a:solidFill>
          <a:srgbClr val="FFFFFF"/>
        </a:solidFill>
        <a:latin typeface="+mn-lt"/>
        <a:ea typeface="+mn-ea"/>
        <a:cs typeface="+mn-cs"/>
        <a:sym typeface="Arial"/>
      </a:defRPr>
    </a:lvl6pPr>
    <a:lvl7pPr indent="1371600" defTabSz="1828800" latinLnBrk="0">
      <a:defRPr sz="2400">
        <a:solidFill>
          <a:srgbClr val="FFFFFF"/>
        </a:solidFill>
        <a:latin typeface="+mn-lt"/>
        <a:ea typeface="+mn-ea"/>
        <a:cs typeface="+mn-cs"/>
        <a:sym typeface="Arial"/>
      </a:defRPr>
    </a:lvl7pPr>
    <a:lvl8pPr indent="1600200" defTabSz="1828800" latinLnBrk="0">
      <a:defRPr sz="2400">
        <a:solidFill>
          <a:srgbClr val="FFFFFF"/>
        </a:solidFill>
        <a:latin typeface="+mn-lt"/>
        <a:ea typeface="+mn-ea"/>
        <a:cs typeface="+mn-cs"/>
        <a:sym typeface="Arial"/>
      </a:defRPr>
    </a:lvl8pPr>
    <a:lvl9pPr indent="1828800" defTabSz="1828800" latinLnBrk="0">
      <a:defRPr sz="2400">
        <a:solidFill>
          <a:srgbClr val="FFFFFF"/>
        </a:solidFill>
        <a:latin typeface="+mn-lt"/>
        <a:ea typeface="+mn-ea"/>
        <a:cs typeface="+mn-cs"/>
        <a:sym typeface="Arial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4419600" y="3962400"/>
            <a:ext cx="15544800" cy="2286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5791200" y="7162800"/>
            <a:ext cx="12801600" cy="3505200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None/>
            </a:lvl1pPr>
            <a:lvl2pPr algn="ctr">
              <a:buClrTx/>
            </a:lvl2pPr>
            <a:lvl3pPr algn="ctr">
              <a:buClrTx/>
            </a:lvl3pPr>
            <a:lvl4pPr algn="ctr">
              <a:buClrTx/>
            </a:lvl4pPr>
            <a:lvl5pPr algn="ctr">
              <a:buClrTx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xfrm>
            <a:off x="20141634" y="12344400"/>
            <a:ext cx="591116" cy="577647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xfrm>
            <a:off x="4492625" y="8813800"/>
            <a:ext cx="15544801" cy="2724150"/>
          </a:xfrm>
          <a:prstGeom prst="rect">
            <a:avLst/>
          </a:prstGeom>
        </p:spPr>
        <p:txBody>
          <a:bodyPr anchor="t"/>
          <a:lstStyle>
            <a:lvl1pPr algn="l">
              <a:defRPr b="1" cap="all" sz="8000"/>
            </a:lvl1pPr>
          </a:lstStyle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quarter" idx="1"/>
          </p:nvPr>
        </p:nvSpPr>
        <p:spPr>
          <a:xfrm>
            <a:off x="4492625" y="5813426"/>
            <a:ext cx="15544801" cy="3000375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900"/>
              </a:spcBef>
              <a:buClrTx/>
              <a:buSzTx/>
              <a:buNone/>
              <a:defRPr sz="4000"/>
            </a:lvl1pPr>
            <a:lvl2pPr marL="0" indent="457200">
              <a:spcBef>
                <a:spcPts val="900"/>
              </a:spcBef>
              <a:buClrTx/>
              <a:buSzTx/>
              <a:buNone/>
              <a:defRPr sz="4000"/>
            </a:lvl2pPr>
            <a:lvl3pPr marL="0" indent="914400">
              <a:spcBef>
                <a:spcPts val="900"/>
              </a:spcBef>
              <a:buClrTx/>
              <a:buSzTx/>
              <a:buNone/>
              <a:defRPr sz="4000"/>
            </a:lvl3pPr>
            <a:lvl4pPr marL="0" indent="1371600">
              <a:spcBef>
                <a:spcPts val="900"/>
              </a:spcBef>
              <a:buClrTx/>
              <a:buSzTx/>
              <a:buNone/>
              <a:defRPr sz="4000"/>
            </a:lvl4pPr>
            <a:lvl5pPr marL="0" indent="1828800">
              <a:spcBef>
                <a:spcPts val="900"/>
              </a:spcBef>
              <a:buClrTx/>
              <a:buSzTx/>
              <a:buNone/>
              <a:defRPr sz="40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half" idx="1"/>
          </p:nvPr>
        </p:nvSpPr>
        <p:spPr>
          <a:xfrm>
            <a:off x="3651250" y="3200400"/>
            <a:ext cx="8388350" cy="8997950"/>
          </a:xfrm>
          <a:prstGeom prst="rect">
            <a:avLst/>
          </a:prstGeom>
        </p:spPr>
        <p:txBody>
          <a:bodyPr/>
          <a:lstStyle>
            <a:lvl1pPr>
              <a:spcBef>
                <a:spcPts val="1300"/>
              </a:spcBef>
              <a:defRPr sz="5600"/>
            </a:lvl1pPr>
            <a:lvl2pPr marL="1123950" indent="-666750">
              <a:spcBef>
                <a:spcPts val="1300"/>
              </a:spcBef>
              <a:defRPr sz="5600"/>
            </a:lvl2pPr>
            <a:lvl3pPr marL="1554479" indent="-640079">
              <a:spcBef>
                <a:spcPts val="1300"/>
              </a:spcBef>
              <a:defRPr sz="5600"/>
            </a:lvl3pPr>
            <a:lvl4pPr marL="2082800" indent="-711200">
              <a:spcBef>
                <a:spcPts val="1300"/>
              </a:spcBef>
              <a:defRPr sz="5600"/>
            </a:lvl4pPr>
            <a:lvl5pPr marL="2540000" indent="-711200">
              <a:spcBef>
                <a:spcPts val="1300"/>
              </a:spcBef>
              <a:defRPr sz="5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xfrm>
            <a:off x="3962400" y="549276"/>
            <a:ext cx="16459200" cy="2286001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3962400" y="3070225"/>
            <a:ext cx="8080376" cy="1279525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1100"/>
              </a:spcBef>
              <a:buClrTx/>
              <a:buSzTx/>
              <a:buNone/>
              <a:defRPr b="1" sz="4800"/>
            </a:lvl1pPr>
            <a:lvl2pPr marL="0" indent="457200">
              <a:spcBef>
                <a:spcPts val="1100"/>
              </a:spcBef>
              <a:buClrTx/>
              <a:buSzTx/>
              <a:buNone/>
              <a:defRPr b="1" sz="4800"/>
            </a:lvl2pPr>
            <a:lvl3pPr marL="0" indent="914400">
              <a:spcBef>
                <a:spcPts val="1100"/>
              </a:spcBef>
              <a:buClrTx/>
              <a:buSzTx/>
              <a:buNone/>
              <a:defRPr b="1" sz="4800"/>
            </a:lvl3pPr>
            <a:lvl4pPr marL="0" indent="1371600">
              <a:spcBef>
                <a:spcPts val="1100"/>
              </a:spcBef>
              <a:buClrTx/>
              <a:buSzTx/>
              <a:buNone/>
              <a:defRPr b="1" sz="4800"/>
            </a:lvl4pPr>
            <a:lvl5pPr marL="0" indent="1828800">
              <a:spcBef>
                <a:spcPts val="1100"/>
              </a:spcBef>
              <a:buClrTx/>
              <a:buSzTx/>
              <a:buNone/>
              <a:defRPr b="1" sz="4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文字版面配置區 4"/>
          <p:cNvSpPr/>
          <p:nvPr>
            <p:ph type="body" sz="quarter" idx="21"/>
          </p:nvPr>
        </p:nvSpPr>
        <p:spPr>
          <a:xfrm>
            <a:off x="12338050" y="3070225"/>
            <a:ext cx="8083550" cy="1279525"/>
          </a:xfrm>
          <a:prstGeom prst="rect">
            <a:avLst/>
          </a:prstGeom>
          <a:ln w="12700"/>
        </p:spPr>
        <p:txBody>
          <a:bodyPr anchor="b"/>
          <a:lstStyle/>
          <a:p>
            <a:pPr marL="0" indent="0">
              <a:spcBef>
                <a:spcPts val="1100"/>
              </a:spcBef>
              <a:buClrTx/>
              <a:buSzTx/>
              <a:buNone/>
              <a:defRPr b="1" sz="4800"/>
            </a:pPr>
          </a:p>
        </p:txBody>
      </p:sp>
      <p:sp>
        <p:nvSpPr>
          <p:cNvPr id="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/>
          <p:nvPr>
            <p:ph type="title"/>
          </p:nvPr>
        </p:nvSpPr>
        <p:spPr>
          <a:xfrm>
            <a:off x="3962400" y="546100"/>
            <a:ext cx="6016627" cy="2324100"/>
          </a:xfrm>
          <a:prstGeom prst="rect">
            <a:avLst/>
          </a:prstGeom>
        </p:spPr>
        <p:txBody>
          <a:bodyPr anchor="b"/>
          <a:lstStyle>
            <a:lvl1pPr algn="l">
              <a:defRPr b="1" sz="4000"/>
            </a:lvl1pPr>
          </a:lstStyle>
          <a:p>
            <a:pPr/>
            <a:r>
              <a:t>Title Text</a:t>
            </a:r>
          </a:p>
        </p:txBody>
      </p:sp>
      <p:sp>
        <p:nvSpPr>
          <p:cNvPr id="73" name="Body Level One…"/>
          <p:cNvSpPr txBox="1"/>
          <p:nvPr>
            <p:ph type="body" sz="half" idx="1"/>
          </p:nvPr>
        </p:nvSpPr>
        <p:spPr>
          <a:xfrm>
            <a:off x="10198100" y="546100"/>
            <a:ext cx="10223500" cy="11706226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文字版面配置區 3"/>
          <p:cNvSpPr/>
          <p:nvPr>
            <p:ph type="body" sz="quarter" idx="21"/>
          </p:nvPr>
        </p:nvSpPr>
        <p:spPr>
          <a:xfrm>
            <a:off x="3962400" y="2870200"/>
            <a:ext cx="6016627" cy="9382126"/>
          </a:xfrm>
          <a:prstGeom prst="rect">
            <a:avLst/>
          </a:prstGeom>
          <a:ln w="12700"/>
        </p:spPr>
        <p:txBody>
          <a:bodyPr/>
          <a:lstStyle/>
          <a:p>
            <a:pPr marL="0" indent="0">
              <a:spcBef>
                <a:spcPts val="600"/>
              </a:spcBef>
              <a:buClrTx/>
              <a:buSzTx/>
              <a:buNone/>
              <a:defRPr sz="2800"/>
            </a:pPr>
          </a:p>
        </p:txBody>
      </p:sp>
      <p:sp>
        <p:nvSpPr>
          <p:cNvPr id="7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/>
          <p:nvPr>
            <p:ph type="title"/>
          </p:nvPr>
        </p:nvSpPr>
        <p:spPr>
          <a:xfrm>
            <a:off x="6632576" y="9601200"/>
            <a:ext cx="10972801" cy="1133476"/>
          </a:xfrm>
          <a:prstGeom prst="rect">
            <a:avLst/>
          </a:prstGeom>
        </p:spPr>
        <p:txBody>
          <a:bodyPr anchor="b"/>
          <a:lstStyle>
            <a:lvl1pPr algn="l">
              <a:defRPr b="1" sz="40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圖片版面配置區 2"/>
          <p:cNvSpPr/>
          <p:nvPr>
            <p:ph type="pic" sz="half" idx="21"/>
          </p:nvPr>
        </p:nvSpPr>
        <p:spPr>
          <a:xfrm>
            <a:off x="6632576" y="1225550"/>
            <a:ext cx="10972801" cy="8229600"/>
          </a:xfrm>
          <a:prstGeom prst="rect">
            <a:avLst/>
          </a:prstGeom>
          <a:ln w="12700"/>
        </p:spPr>
        <p:txBody>
          <a:bodyPr tIns="45719" bIns="45719">
            <a:noAutofit/>
          </a:bodyPr>
          <a:lstStyle/>
          <a:p>
            <a:pPr/>
          </a:p>
        </p:txBody>
      </p:sp>
      <p:sp>
        <p:nvSpPr>
          <p:cNvPr id="84" name="Body Level One…"/>
          <p:cNvSpPr txBox="1"/>
          <p:nvPr>
            <p:ph type="body" sz="quarter" idx="1"/>
          </p:nvPr>
        </p:nvSpPr>
        <p:spPr>
          <a:xfrm>
            <a:off x="6632576" y="10734675"/>
            <a:ext cx="10972801" cy="1609725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buClrTx/>
              <a:buSzTx/>
              <a:buNone/>
              <a:defRPr sz="2800"/>
            </a:lvl1pPr>
            <a:lvl2pPr marL="0" indent="457200">
              <a:spcBef>
                <a:spcPts val="600"/>
              </a:spcBef>
              <a:buClrTx/>
              <a:buSzTx/>
              <a:buNone/>
              <a:defRPr sz="2800"/>
            </a:lvl2pPr>
            <a:lvl3pPr marL="0" indent="914400">
              <a:spcBef>
                <a:spcPts val="600"/>
              </a:spcBef>
              <a:buClrTx/>
              <a:buSzTx/>
              <a:buNone/>
              <a:defRPr sz="2800"/>
            </a:lvl3pPr>
            <a:lvl4pPr marL="0" indent="1371600">
              <a:spcBef>
                <a:spcPts val="600"/>
              </a:spcBef>
              <a:buClrTx/>
              <a:buSzTx/>
              <a:buNone/>
              <a:defRPr sz="2800"/>
            </a:lvl4pPr>
            <a:lvl5pPr marL="0" indent="1828800">
              <a:spcBef>
                <a:spcPts val="600"/>
              </a:spcBef>
              <a:buClrTx/>
              <a:buSzTx/>
              <a:buNone/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0000CC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3651250" y="457200"/>
            <a:ext cx="17081500" cy="2286000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3651250" y="3200400"/>
            <a:ext cx="17081500" cy="8997950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20141634" y="12490450"/>
            <a:ext cx="591116" cy="577647"/>
          </a:xfrm>
          <a:prstGeom prst="rect">
            <a:avLst/>
          </a:prstGeom>
          <a:ln w="25400">
            <a:miter lim="400000"/>
          </a:ln>
        </p:spPr>
        <p:txBody>
          <a:bodyPr wrap="none" tIns="91439" bIns="91439">
            <a:spAutoFit/>
          </a:bodyPr>
          <a:lstStyle>
            <a:lvl1pPr algn="r">
              <a:defRPr sz="2800"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 xmlns:p14="http://schemas.microsoft.com/office/powerpoint/2010/main" spd="med" advClick="1"/>
  <p:txStyles>
    <p:titleStyle>
      <a:lvl1pPr marL="0" marR="0" indent="0" algn="ct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FFFF66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ct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FFFF66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ct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FFFF66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ct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FFFF66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ct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FFFF66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457200" algn="ct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FFFF66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914400" algn="ct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FFFF66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1371600" algn="ct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FFFF66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1828800" algn="ct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FFFF66"/>
          </a:solidFill>
          <a:uFillTx/>
          <a:latin typeface="+mn-lt"/>
          <a:ea typeface="+mn-ea"/>
          <a:cs typeface="+mn-cs"/>
          <a:sym typeface="Arial"/>
        </a:defRPr>
      </a:lvl9pPr>
    </p:titleStyle>
    <p:bodyStyle>
      <a:lvl1pPr marL="685800" marR="0" indent="-685800" algn="l" defTabSz="1828800" rtl="0" latinLnBrk="0">
        <a:lnSpc>
          <a:spcPct val="100000"/>
        </a:lnSpc>
        <a:spcBef>
          <a:spcPts val="1500"/>
        </a:spcBef>
        <a:spcAft>
          <a:spcPts val="0"/>
        </a:spcAft>
        <a:buClr>
          <a:srgbClr val="CCFFCC"/>
        </a:buClr>
        <a:buSzPct val="85000"/>
        <a:buFontTx/>
        <a:buChar char="◼"/>
        <a:tabLst/>
        <a:defRPr b="0" baseline="0" cap="none" i="0" spc="0" strike="noStrike" sz="64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1pPr>
      <a:lvl2pPr marL="1110342" marR="0" indent="-653142" algn="l" defTabSz="1828800" rtl="0" latinLnBrk="0">
        <a:lnSpc>
          <a:spcPct val="100000"/>
        </a:lnSpc>
        <a:spcBef>
          <a:spcPts val="1500"/>
        </a:spcBef>
        <a:spcAft>
          <a:spcPts val="0"/>
        </a:spcAft>
        <a:buClr>
          <a:srgbClr val="CCFFCC"/>
        </a:buClr>
        <a:buSzPct val="85000"/>
        <a:buFontTx/>
        <a:buChar char="●"/>
        <a:tabLst/>
        <a:defRPr b="0" baseline="0" cap="none" i="0" spc="0" strike="noStrike" sz="64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2pPr>
      <a:lvl3pPr marL="1524000" marR="0" indent="-609600" algn="l" defTabSz="1828800" rtl="0" latinLnBrk="0">
        <a:lnSpc>
          <a:spcPct val="100000"/>
        </a:lnSpc>
        <a:spcBef>
          <a:spcPts val="1500"/>
        </a:spcBef>
        <a:spcAft>
          <a:spcPts val="0"/>
        </a:spcAft>
        <a:buClr>
          <a:srgbClr val="CCFFCC"/>
        </a:buClr>
        <a:buSzPct val="100000"/>
        <a:buFontTx/>
        <a:buChar char="◼"/>
        <a:tabLst/>
        <a:defRPr b="0" baseline="0" cap="none" i="0" spc="0" strike="noStrike" sz="64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3pPr>
      <a:lvl4pPr marL="2103120" marR="0" indent="-731520" algn="l" defTabSz="1828800" rtl="0" latinLnBrk="0">
        <a:lnSpc>
          <a:spcPct val="100000"/>
        </a:lnSpc>
        <a:spcBef>
          <a:spcPts val="1500"/>
        </a:spcBef>
        <a:spcAft>
          <a:spcPts val="0"/>
        </a:spcAft>
        <a:buClr>
          <a:srgbClr val="CCFFCC"/>
        </a:buClr>
        <a:buSzPct val="90000"/>
        <a:buFontTx/>
        <a:buChar char="●"/>
        <a:tabLst/>
        <a:defRPr b="0" baseline="0" cap="none" i="0" spc="0" strike="noStrike" sz="64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4pPr>
      <a:lvl5pPr marL="2560320" marR="0" indent="-731520" algn="l" defTabSz="1828800" rtl="0" latinLnBrk="0">
        <a:lnSpc>
          <a:spcPct val="100000"/>
        </a:lnSpc>
        <a:spcBef>
          <a:spcPts val="1500"/>
        </a:spcBef>
        <a:spcAft>
          <a:spcPts val="0"/>
        </a:spcAft>
        <a:buClr>
          <a:srgbClr val="CCFFCC"/>
        </a:buClr>
        <a:buSzPct val="100000"/>
        <a:buFontTx/>
        <a:buChar char="◼"/>
        <a:tabLst/>
        <a:defRPr b="0" baseline="0" cap="none" i="0" spc="0" strike="noStrike" sz="64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5pPr>
      <a:lvl6pPr marL="3017520" marR="0" indent="-731520" algn="l" defTabSz="1828800" rtl="0" latinLnBrk="0">
        <a:lnSpc>
          <a:spcPct val="100000"/>
        </a:lnSpc>
        <a:spcBef>
          <a:spcPts val="1500"/>
        </a:spcBef>
        <a:spcAft>
          <a:spcPts val="0"/>
        </a:spcAft>
        <a:buClr>
          <a:srgbClr val="CCFFCC"/>
        </a:buClr>
        <a:buSzPct val="100000"/>
        <a:buFontTx/>
        <a:buChar char="◼"/>
        <a:tabLst/>
        <a:defRPr b="0" baseline="0" cap="none" i="0" spc="0" strike="noStrike" sz="64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6pPr>
      <a:lvl7pPr marL="3474720" marR="0" indent="-731520" algn="l" defTabSz="1828800" rtl="0" latinLnBrk="0">
        <a:lnSpc>
          <a:spcPct val="100000"/>
        </a:lnSpc>
        <a:spcBef>
          <a:spcPts val="1500"/>
        </a:spcBef>
        <a:spcAft>
          <a:spcPts val="0"/>
        </a:spcAft>
        <a:buClr>
          <a:srgbClr val="CCFFCC"/>
        </a:buClr>
        <a:buSzPct val="100000"/>
        <a:buFontTx/>
        <a:buChar char="◼"/>
        <a:tabLst/>
        <a:defRPr b="0" baseline="0" cap="none" i="0" spc="0" strike="noStrike" sz="64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7pPr>
      <a:lvl8pPr marL="3931920" marR="0" indent="-731520" algn="l" defTabSz="1828800" rtl="0" latinLnBrk="0">
        <a:lnSpc>
          <a:spcPct val="100000"/>
        </a:lnSpc>
        <a:spcBef>
          <a:spcPts val="1500"/>
        </a:spcBef>
        <a:spcAft>
          <a:spcPts val="0"/>
        </a:spcAft>
        <a:buClr>
          <a:srgbClr val="CCFFCC"/>
        </a:buClr>
        <a:buSzPct val="100000"/>
        <a:buFontTx/>
        <a:buChar char="◼"/>
        <a:tabLst/>
        <a:defRPr b="0" baseline="0" cap="none" i="0" spc="0" strike="noStrike" sz="64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8pPr>
      <a:lvl9pPr marL="4389120" marR="0" indent="-731520" algn="l" defTabSz="1828800" rtl="0" latinLnBrk="0">
        <a:lnSpc>
          <a:spcPct val="100000"/>
        </a:lnSpc>
        <a:spcBef>
          <a:spcPts val="1500"/>
        </a:spcBef>
        <a:spcAft>
          <a:spcPts val="0"/>
        </a:spcAft>
        <a:buClr>
          <a:srgbClr val="CCFFCC"/>
        </a:buClr>
        <a:buSzPct val="100000"/>
        <a:buFontTx/>
        <a:buChar char="◼"/>
        <a:tabLst/>
        <a:defRPr b="0" baseline="0" cap="none" i="0" spc="0" strike="noStrike" sz="64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9pPr>
    </p:bodyStyle>
    <p:otherStyle>
      <a:lvl1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itle 1"/>
          <p:cNvSpPr txBox="1"/>
          <p:nvPr>
            <p:ph type="title"/>
          </p:nvPr>
        </p:nvSpPr>
        <p:spPr>
          <a:xfrm>
            <a:off x="1188508" y="2175536"/>
            <a:ext cx="22006984" cy="8568003"/>
          </a:xfrm>
          <a:prstGeom prst="rect">
            <a:avLst/>
          </a:prstGeom>
        </p:spPr>
        <p:txBody>
          <a:bodyPr/>
          <a:lstStyle/>
          <a:p>
            <a:pPr>
              <a:defRPr cap="all" sz="16000">
                <a:solidFill>
                  <a:srgbClr val="FF0A01"/>
                </a:solidFill>
                <a:latin typeface="蘋果儷中黑"/>
                <a:ea typeface="蘋果儷中黑"/>
                <a:cs typeface="蘋果儷中黑"/>
                <a:sym typeface="蘋果儷中黑"/>
              </a:defRPr>
            </a:pPr>
            <a:r>
              <a:t>讚美！讚美！</a:t>
            </a:r>
          </a:p>
          <a:p>
            <a:pPr>
              <a:defRPr cap="all" sz="8000">
                <a:solidFill>
                  <a:srgbClr val="FF0A01"/>
                </a:solidFill>
                <a:latin typeface="蘋果儷中黑"/>
                <a:ea typeface="蘋果儷中黑"/>
                <a:cs typeface="蘋果儷中黑"/>
                <a:sym typeface="蘋果儷中黑"/>
              </a:defRPr>
            </a:pPr>
          </a:p>
          <a:p>
            <a:pPr>
              <a:defRPr b="1" sz="10800">
                <a:solidFill>
                  <a:srgbClr val="FC0F02"/>
                </a:solidFill>
              </a:defRPr>
            </a:pPr>
            <a:r>
              <a:t>Praise Him! Praise Him!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Content Placeholder 2"/>
          <p:cNvSpPr txBox="1"/>
          <p:nvPr>
            <p:ph type="body" idx="1"/>
          </p:nvPr>
        </p:nvSpPr>
        <p:spPr>
          <a:xfrm>
            <a:off x="0" y="1540933"/>
            <a:ext cx="24384001" cy="5786173"/>
          </a:xfrm>
          <a:prstGeom prst="rect">
            <a:avLst/>
          </a:prstGeom>
        </p:spPr>
        <p:txBody>
          <a:bodyPr anchor="ctr"/>
          <a:lstStyle/>
          <a:p>
            <a:pPr marL="651509" indent="-651509" algn="ctr" defTabSz="1737360">
              <a:spcBef>
                <a:spcPts val="2000"/>
              </a:spcBef>
              <a:buSzTx/>
              <a:buFont typeface="Wingdings 2"/>
              <a:buNone/>
              <a:defRPr b="1" sz="11685">
                <a:solidFill>
                  <a:srgbClr val="FC0F02"/>
                </a:solidFill>
              </a:defRPr>
            </a:pPr>
            <a:r>
              <a:rPr>
                <a:latin typeface="新細明體"/>
                <a:ea typeface="新細明體"/>
                <a:cs typeface="新細明體"/>
                <a:sym typeface="新細明體"/>
              </a:rPr>
              <a:t>Praise Him! Praise Him!  Jesus, </a:t>
            </a:r>
            <a:endParaRPr>
              <a:latin typeface="新細明體"/>
              <a:ea typeface="新細明體"/>
              <a:cs typeface="新細明體"/>
              <a:sym typeface="新細明體"/>
            </a:endParaRPr>
          </a:p>
          <a:p>
            <a:pPr marL="651509" indent="-651509" algn="ctr" defTabSz="1737360">
              <a:spcBef>
                <a:spcPts val="2000"/>
              </a:spcBef>
              <a:buSzTx/>
              <a:buFont typeface="Wingdings 2"/>
              <a:buNone/>
              <a:defRPr b="1" sz="11685">
                <a:solidFill>
                  <a:srgbClr val="FC0F02"/>
                </a:solidFill>
              </a:defRPr>
            </a:pPr>
            <a:r>
              <a:rPr>
                <a:latin typeface="新細明體"/>
                <a:ea typeface="新細明體"/>
                <a:cs typeface="新細明體"/>
                <a:sym typeface="新細明體"/>
              </a:rPr>
              <a:t>our blessed Redeemer! Heav’nly portals loud with Hosanas ring! </a:t>
            </a:r>
          </a:p>
        </p:txBody>
      </p:sp>
      <p:sp>
        <p:nvSpPr>
          <p:cNvPr id="129" name="文字方塊 3"/>
          <p:cNvSpPr txBox="1"/>
          <p:nvPr/>
        </p:nvSpPr>
        <p:spPr>
          <a:xfrm>
            <a:off x="15729373" y="12978300"/>
            <a:ext cx="8542814" cy="701323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/>
          <a:p>
            <a:pPr/>
            <a:r>
              <a:t>3.1 Praise Him Praise Him</a:t>
            </a:r>
          </a:p>
        </p:txBody>
      </p:sp>
      <p:sp>
        <p:nvSpPr>
          <p:cNvPr id="130" name="讚美！讚美！讚美耶穌慈愛救主 天上眾聖高聲唱和撒那！"/>
          <p:cNvSpPr txBox="1"/>
          <p:nvPr/>
        </p:nvSpPr>
        <p:spPr>
          <a:xfrm>
            <a:off x="1193509" y="8326820"/>
            <a:ext cx="21996982" cy="3651767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/>
          <a:p>
            <a:pPr marL="685800" indent="-685800" algn="ctr">
              <a:spcBef>
                <a:spcPts val="1700"/>
              </a:spcBef>
              <a:buClr>
                <a:srgbClr val="CCFFCC"/>
              </a:buClr>
              <a:buFont typeface="Wingdings 2"/>
              <a:defRPr b="1" sz="9600">
                <a:solidFill>
                  <a:srgbClr val="FFFFFF"/>
                </a:solidFill>
              </a:defRPr>
            </a:pPr>
            <a:r>
              <a:t>讚美！讚美！讚美耶穌慈愛救主</a:t>
            </a:r>
            <a:br/>
            <a:r>
              <a:t>天上眾聖高聲唱和撒那！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Content Placeholder 2"/>
          <p:cNvSpPr txBox="1"/>
          <p:nvPr>
            <p:ph type="body" idx="1"/>
          </p:nvPr>
        </p:nvSpPr>
        <p:spPr>
          <a:xfrm>
            <a:off x="0" y="1540933"/>
            <a:ext cx="24384001" cy="5786173"/>
          </a:xfrm>
          <a:prstGeom prst="rect">
            <a:avLst/>
          </a:prstGeom>
        </p:spPr>
        <p:txBody>
          <a:bodyPr anchor="ctr"/>
          <a:lstStyle>
            <a:lvl1pPr marL="678941" indent="-678941" algn="ctr" defTabSz="1810511">
              <a:spcBef>
                <a:spcPts val="2000"/>
              </a:spcBef>
              <a:buSzTx/>
              <a:buFont typeface="Wingdings 2"/>
              <a:buNone/>
              <a:defRPr b="1" sz="12177">
                <a:solidFill>
                  <a:srgbClr val="FC0F02"/>
                </a:solidFill>
                <a:latin typeface="新細明體"/>
                <a:ea typeface="新細明體"/>
                <a:cs typeface="新細明體"/>
                <a:sym typeface="新細明體"/>
              </a:defRPr>
            </a:lvl1pPr>
          </a:lstStyle>
          <a:p>
            <a:pPr>
              <a:defRPr>
                <a:latin typeface="+mn-lt"/>
                <a:ea typeface="+mn-ea"/>
                <a:cs typeface="+mn-cs"/>
                <a:sym typeface="Arial"/>
              </a:defRPr>
            </a:pPr>
            <a:r>
              <a:rPr>
                <a:latin typeface="新細明體"/>
                <a:ea typeface="新細明體"/>
                <a:cs typeface="新細明體"/>
                <a:sym typeface="新細明體"/>
              </a:rPr>
              <a:t>Jesus, Savior, reigned for ever and ever, Crown Him! Crown Him! Prophet and Priest and King! </a:t>
            </a:r>
          </a:p>
        </p:txBody>
      </p:sp>
      <p:sp>
        <p:nvSpPr>
          <p:cNvPr id="133" name="文字方塊 3"/>
          <p:cNvSpPr txBox="1"/>
          <p:nvPr/>
        </p:nvSpPr>
        <p:spPr>
          <a:xfrm>
            <a:off x="15729373" y="12978300"/>
            <a:ext cx="8542814" cy="701323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/>
          <a:p>
            <a:pPr/>
            <a:r>
              <a:t>3.2 Praise Him Praise Him</a:t>
            </a:r>
          </a:p>
        </p:txBody>
      </p:sp>
      <p:sp>
        <p:nvSpPr>
          <p:cNvPr id="134" name="耶穌基督掌權直到永永遠遠， 冠祂!冠祂! 先知祭司君王！"/>
          <p:cNvSpPr txBox="1"/>
          <p:nvPr/>
        </p:nvSpPr>
        <p:spPr>
          <a:xfrm>
            <a:off x="1193509" y="8102655"/>
            <a:ext cx="21996982" cy="3651767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/>
          <a:p>
            <a:pPr marL="685800" indent="-685800" algn="ctr">
              <a:spcBef>
                <a:spcPts val="1700"/>
              </a:spcBef>
              <a:buClr>
                <a:srgbClr val="CCFFCC"/>
              </a:buClr>
              <a:buFont typeface="Wingdings 2"/>
              <a:defRPr b="1" sz="9600">
                <a:solidFill>
                  <a:srgbClr val="FFFFFF"/>
                </a:solidFill>
              </a:defRPr>
            </a:pPr>
            <a:r>
              <a:t>耶穌基督掌權直到永永遠遠，</a:t>
            </a:r>
            <a:br/>
            <a:r>
              <a:t>冠祂!冠祂! 先知祭司君王！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Content Placeholder 2"/>
          <p:cNvSpPr txBox="1"/>
          <p:nvPr>
            <p:ph type="body" idx="1"/>
          </p:nvPr>
        </p:nvSpPr>
        <p:spPr>
          <a:xfrm>
            <a:off x="0" y="1540933"/>
            <a:ext cx="24384001" cy="5786173"/>
          </a:xfrm>
          <a:prstGeom prst="rect">
            <a:avLst/>
          </a:prstGeom>
        </p:spPr>
        <p:txBody>
          <a:bodyPr anchor="ctr"/>
          <a:lstStyle/>
          <a:p>
            <a:pPr marL="651509" indent="-651509" algn="ctr" defTabSz="1737360">
              <a:spcBef>
                <a:spcPts val="2000"/>
              </a:spcBef>
              <a:buSzTx/>
              <a:buFont typeface="Wingdings 2"/>
              <a:buNone/>
              <a:defRPr b="1" sz="11685">
                <a:solidFill>
                  <a:srgbClr val="FC0F02"/>
                </a:solidFill>
              </a:defRPr>
            </a:pPr>
            <a:r>
              <a:rPr>
                <a:latin typeface="新細明體"/>
                <a:ea typeface="新細明體"/>
                <a:cs typeface="新細明體"/>
                <a:sym typeface="新細明體"/>
              </a:rPr>
              <a:t>Christ is coming, over the world victorious, Pow’r and glory </a:t>
            </a:r>
            <a:endParaRPr>
              <a:latin typeface="新細明體"/>
              <a:ea typeface="新細明體"/>
              <a:cs typeface="新細明體"/>
              <a:sym typeface="新細明體"/>
            </a:endParaRPr>
          </a:p>
          <a:p>
            <a:pPr marL="651509" indent="-651509" algn="ctr" defTabSz="1737360">
              <a:spcBef>
                <a:spcPts val="2000"/>
              </a:spcBef>
              <a:buSzTx/>
              <a:buFont typeface="Wingdings 2"/>
              <a:buNone/>
              <a:defRPr b="1" sz="11685">
                <a:solidFill>
                  <a:srgbClr val="FC0F02"/>
                </a:solidFill>
              </a:defRPr>
            </a:pPr>
            <a:r>
              <a:rPr>
                <a:latin typeface="新細明體"/>
                <a:ea typeface="新細明體"/>
                <a:cs typeface="新細明體"/>
                <a:sym typeface="新細明體"/>
              </a:rPr>
              <a:t>unto the Lord belong:</a:t>
            </a:r>
          </a:p>
        </p:txBody>
      </p:sp>
      <p:sp>
        <p:nvSpPr>
          <p:cNvPr id="137" name="文字方塊 3"/>
          <p:cNvSpPr txBox="1"/>
          <p:nvPr/>
        </p:nvSpPr>
        <p:spPr>
          <a:xfrm>
            <a:off x="15729373" y="12978300"/>
            <a:ext cx="8542814" cy="701323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/>
          <a:p>
            <a:pPr/>
            <a:r>
              <a:t>3.3 Praise Him Praise Him</a:t>
            </a:r>
          </a:p>
        </p:txBody>
      </p:sp>
      <p:sp>
        <p:nvSpPr>
          <p:cNvPr id="138" name="基督來臨戰勝罪惡與死亡， 榮耀權能都歸耶穌我王："/>
          <p:cNvSpPr txBox="1"/>
          <p:nvPr/>
        </p:nvSpPr>
        <p:spPr>
          <a:xfrm>
            <a:off x="1193509" y="8102655"/>
            <a:ext cx="21996982" cy="3651767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/>
          <a:p>
            <a:pPr marL="685800" indent="-685800" algn="ctr">
              <a:spcBef>
                <a:spcPts val="1700"/>
              </a:spcBef>
              <a:buClr>
                <a:srgbClr val="CCFFCC"/>
              </a:buClr>
              <a:buFont typeface="Wingdings 2"/>
              <a:defRPr b="1" sz="9600">
                <a:solidFill>
                  <a:srgbClr val="FFFFFF"/>
                </a:solidFill>
              </a:defRPr>
            </a:pPr>
            <a:r>
              <a:t>基督來臨戰勝罪惡與死亡，</a:t>
            </a:r>
            <a:br/>
            <a:r>
              <a:t>榮耀權能都歸耶穌我王：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Content Placeholder 2"/>
          <p:cNvSpPr txBox="1"/>
          <p:nvPr>
            <p:ph type="body" idx="1"/>
          </p:nvPr>
        </p:nvSpPr>
        <p:spPr>
          <a:xfrm>
            <a:off x="0" y="1540933"/>
            <a:ext cx="24384001" cy="5786173"/>
          </a:xfrm>
          <a:prstGeom prst="rect">
            <a:avLst/>
          </a:prstGeom>
        </p:spPr>
        <p:txBody>
          <a:bodyPr anchor="ctr"/>
          <a:lstStyle>
            <a:lvl1pPr marL="678941" indent="-678941" algn="ctr" defTabSz="1810511">
              <a:spcBef>
                <a:spcPts val="2000"/>
              </a:spcBef>
              <a:buSzTx/>
              <a:buFont typeface="Wingdings 2"/>
              <a:buNone/>
              <a:defRPr b="1" sz="12177">
                <a:solidFill>
                  <a:srgbClr val="FC0F02"/>
                </a:solidFill>
                <a:latin typeface="新細明體"/>
                <a:ea typeface="新細明體"/>
                <a:cs typeface="新細明體"/>
                <a:sym typeface="新細明體"/>
              </a:defRPr>
            </a:lvl1pPr>
          </a:lstStyle>
          <a:p>
            <a:pPr>
              <a:defRPr>
                <a:latin typeface="+mn-lt"/>
                <a:ea typeface="+mn-ea"/>
                <a:cs typeface="+mn-cs"/>
                <a:sym typeface="Arial"/>
              </a:defRPr>
            </a:pPr>
            <a:r>
              <a:rPr>
                <a:latin typeface="新細明體"/>
                <a:ea typeface="新細明體"/>
                <a:cs typeface="新細明體"/>
                <a:sym typeface="新細明體"/>
              </a:rPr>
              <a:t>Praise Him! Praise Him! Tell of His excellent greatness! Praise Him! Praise Him! Ever in joyful song!</a:t>
            </a:r>
          </a:p>
        </p:txBody>
      </p:sp>
      <p:sp>
        <p:nvSpPr>
          <p:cNvPr id="141" name="文字方塊 3"/>
          <p:cNvSpPr txBox="1"/>
          <p:nvPr/>
        </p:nvSpPr>
        <p:spPr>
          <a:xfrm>
            <a:off x="15729373" y="12978300"/>
            <a:ext cx="8542814" cy="701323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/>
          <a:p>
            <a:pPr/>
            <a:r>
              <a:t>3.4 Praise Him Praise Him</a:t>
            </a:r>
          </a:p>
        </p:txBody>
      </p:sp>
      <p:sp>
        <p:nvSpPr>
          <p:cNvPr id="142" name="讚美!讚美! 述說祂無比的大愛 讚美!讚美! 歡呼直到萬代!"/>
          <p:cNvSpPr txBox="1"/>
          <p:nvPr/>
        </p:nvSpPr>
        <p:spPr>
          <a:xfrm>
            <a:off x="1193509" y="8102655"/>
            <a:ext cx="21996982" cy="3651767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/>
          <a:p>
            <a:pPr marL="685800" indent="-685800" algn="ctr">
              <a:spcBef>
                <a:spcPts val="1700"/>
              </a:spcBef>
              <a:buClr>
                <a:srgbClr val="CCFFCC"/>
              </a:buClr>
              <a:buFont typeface="Wingdings 2"/>
              <a:defRPr b="1" sz="9600">
                <a:solidFill>
                  <a:srgbClr val="FFFFFF"/>
                </a:solidFill>
              </a:defRPr>
            </a:pPr>
            <a:r>
              <a:t>讚美!讚美! 述說祂無比的大愛</a:t>
            </a:r>
            <a:br/>
            <a:r>
              <a:t>讚美!讚美! 歡呼直到萬代!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Content Placeholder 2"/>
          <p:cNvSpPr txBox="1"/>
          <p:nvPr>
            <p:ph type="body" idx="1"/>
          </p:nvPr>
        </p:nvSpPr>
        <p:spPr>
          <a:xfrm>
            <a:off x="0" y="1540933"/>
            <a:ext cx="24384001" cy="5786173"/>
          </a:xfrm>
          <a:prstGeom prst="rect">
            <a:avLst/>
          </a:prstGeom>
        </p:spPr>
        <p:txBody>
          <a:bodyPr anchor="ctr"/>
          <a:lstStyle/>
          <a:p>
            <a:pPr algn="ctr">
              <a:spcBef>
                <a:spcPts val="2100"/>
              </a:spcBef>
              <a:buSzTx/>
              <a:buFont typeface="Wingdings 2"/>
              <a:buNone/>
              <a:defRPr b="1" sz="12300">
                <a:solidFill>
                  <a:srgbClr val="FC0F02"/>
                </a:solidFill>
              </a:defRPr>
            </a:pPr>
            <a:r>
              <a:rPr>
                <a:latin typeface="新細明體"/>
                <a:ea typeface="新細明體"/>
                <a:cs typeface="新細明體"/>
                <a:sym typeface="新細明體"/>
              </a:rPr>
              <a:t>Praise Him! Praise Him! </a:t>
            </a:r>
            <a:endParaRPr>
              <a:latin typeface="新細明體"/>
              <a:ea typeface="新細明體"/>
              <a:cs typeface="新細明體"/>
              <a:sym typeface="新細明體"/>
            </a:endParaRPr>
          </a:p>
          <a:p>
            <a:pPr algn="ctr">
              <a:spcBef>
                <a:spcPts val="2100"/>
              </a:spcBef>
              <a:buSzTx/>
              <a:buFont typeface="Wingdings 2"/>
              <a:buNone/>
              <a:defRPr b="1" sz="12300">
                <a:solidFill>
                  <a:srgbClr val="FC0F02"/>
                </a:solidFill>
              </a:defRPr>
            </a:pPr>
            <a:r>
              <a:rPr>
                <a:latin typeface="新細明體"/>
                <a:ea typeface="新細明體"/>
                <a:cs typeface="新細明體"/>
                <a:sym typeface="新細明體"/>
              </a:rPr>
              <a:t>Ever in joyful song!</a:t>
            </a:r>
          </a:p>
        </p:txBody>
      </p:sp>
      <p:sp>
        <p:nvSpPr>
          <p:cNvPr id="145" name="文字方塊 3"/>
          <p:cNvSpPr txBox="1"/>
          <p:nvPr/>
        </p:nvSpPr>
        <p:spPr>
          <a:xfrm>
            <a:off x="15729373" y="12978300"/>
            <a:ext cx="8542814" cy="701323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/>
          <a:p>
            <a:pPr/>
            <a:r>
              <a:t>3.4 Praise Him Praise Him</a:t>
            </a:r>
          </a:p>
        </p:txBody>
      </p:sp>
      <p:sp>
        <p:nvSpPr>
          <p:cNvPr id="146" name="讚美!讚美! 歡呼直到萬代!"/>
          <p:cNvSpPr txBox="1"/>
          <p:nvPr/>
        </p:nvSpPr>
        <p:spPr>
          <a:xfrm>
            <a:off x="1193509" y="8102655"/>
            <a:ext cx="21996982" cy="2100581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 marL="685800" indent="-685800" algn="ctr">
              <a:spcBef>
                <a:spcPts val="1700"/>
              </a:spcBef>
              <a:buClr>
                <a:srgbClr val="CCFFCC"/>
              </a:buClr>
              <a:buFont typeface="Wingdings 2"/>
              <a:defRPr b="1" sz="10800">
                <a:solidFill>
                  <a:srgbClr val="FFFFFF"/>
                </a:solidFill>
              </a:defRPr>
            </a:lvl1pPr>
          </a:lstStyle>
          <a:p>
            <a:pPr/>
            <a:r>
              <a:t>讚美!讚美! 歡呼直到萬代!</a:t>
            </a:r>
          </a:p>
        </p:txBody>
      </p:sp>
      <p:sp>
        <p:nvSpPr>
          <p:cNvPr id="147" name="Heart"/>
          <p:cNvSpPr/>
          <p:nvPr/>
        </p:nvSpPr>
        <p:spPr>
          <a:xfrm>
            <a:off x="23127332" y="12764864"/>
            <a:ext cx="685405" cy="6057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06" h="21433" fill="norm" stroke="1" extrusionOk="0">
                <a:moveTo>
                  <a:pt x="5838" y="8"/>
                </a:moveTo>
                <a:cubicBezTo>
                  <a:pt x="3712" y="114"/>
                  <a:pt x="158" y="1891"/>
                  <a:pt x="2" y="7232"/>
                </a:cubicBezTo>
                <a:cubicBezTo>
                  <a:pt x="-54" y="9134"/>
                  <a:pt x="1253" y="14877"/>
                  <a:pt x="10702" y="21433"/>
                </a:cubicBezTo>
                <a:cubicBezTo>
                  <a:pt x="20130" y="14892"/>
                  <a:pt x="21546" y="9139"/>
                  <a:pt x="21505" y="7232"/>
                </a:cubicBezTo>
                <a:cubicBezTo>
                  <a:pt x="21391" y="1889"/>
                  <a:pt x="17806" y="115"/>
                  <a:pt x="15669" y="8"/>
                </a:cubicBezTo>
                <a:cubicBezTo>
                  <a:pt x="12170" y="-167"/>
                  <a:pt x="10753" y="2729"/>
                  <a:pt x="10753" y="2729"/>
                </a:cubicBezTo>
                <a:cubicBezTo>
                  <a:pt x="10753" y="2729"/>
                  <a:pt x="9337" y="-167"/>
                  <a:pt x="5838" y="8"/>
                </a:cubicBezTo>
                <a:close/>
              </a:path>
            </a:pathLst>
          </a:custGeom>
          <a:solidFill>
            <a:srgbClr val="FF141D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defRPr sz="32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ontent Placeholder 2"/>
          <p:cNvSpPr txBox="1"/>
          <p:nvPr>
            <p:ph type="body" idx="1"/>
          </p:nvPr>
        </p:nvSpPr>
        <p:spPr>
          <a:xfrm>
            <a:off x="409575" y="2015066"/>
            <a:ext cx="23356624" cy="5786174"/>
          </a:xfrm>
          <a:prstGeom prst="rect">
            <a:avLst/>
          </a:prstGeom>
        </p:spPr>
        <p:txBody>
          <a:bodyPr anchor="ctr"/>
          <a:lstStyle/>
          <a:p>
            <a:pPr algn="ctr">
              <a:spcBef>
                <a:spcPts val="2100"/>
              </a:spcBef>
              <a:buSzTx/>
              <a:buFont typeface="Wingdings 2"/>
              <a:buNone/>
              <a:defRPr b="1" sz="12300">
                <a:solidFill>
                  <a:srgbClr val="FC0F02"/>
                </a:solidFill>
              </a:defRPr>
            </a:pPr>
            <a:r>
              <a:rPr>
                <a:latin typeface="新細明體"/>
                <a:ea typeface="新細明體"/>
                <a:cs typeface="新細明體"/>
                <a:sym typeface="新細明體"/>
              </a:rPr>
              <a:t>讚美!讚美! 讚美耶穌慈愛救主</a:t>
            </a:r>
            <a:br>
              <a:rPr>
                <a:latin typeface="新細明體"/>
                <a:ea typeface="新細明體"/>
                <a:cs typeface="新細明體"/>
                <a:sym typeface="新細明體"/>
              </a:rPr>
            </a:br>
            <a:r>
              <a:rPr>
                <a:latin typeface="新細明體"/>
                <a:ea typeface="新細明體"/>
                <a:cs typeface="新細明體"/>
                <a:sym typeface="新細明體"/>
              </a:rPr>
              <a:t>全地高唱將主妙愛傳明!</a:t>
            </a:r>
          </a:p>
        </p:txBody>
      </p:sp>
      <p:sp>
        <p:nvSpPr>
          <p:cNvPr id="97" name="文字方塊 3"/>
          <p:cNvSpPr txBox="1"/>
          <p:nvPr/>
        </p:nvSpPr>
        <p:spPr>
          <a:xfrm>
            <a:off x="15695507" y="12835467"/>
            <a:ext cx="8542814" cy="701323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ctr">
            <a:spAutoFit/>
          </a:bodyPr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1.1 Praise Him Praise Him</a:t>
            </a:r>
          </a:p>
        </p:txBody>
      </p:sp>
      <p:sp>
        <p:nvSpPr>
          <p:cNvPr id="98" name="Praise Him! Praise Him! Jesus, our blessed Redeemer!…"/>
          <p:cNvSpPr txBox="1"/>
          <p:nvPr/>
        </p:nvSpPr>
        <p:spPr>
          <a:xfrm>
            <a:off x="742592" y="9321855"/>
            <a:ext cx="22898815" cy="2355285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tIns="91439" bIns="91439">
            <a:spAutoFit/>
          </a:bodyPr>
          <a:lstStyle/>
          <a:p>
            <a:pPr marL="685800" indent="-685800" algn="ctr">
              <a:spcBef>
                <a:spcPts val="1700"/>
              </a:spcBef>
              <a:buClr>
                <a:srgbClr val="CCFFCC"/>
              </a:buClr>
              <a:buFont typeface="Wingdings 2"/>
              <a:defRPr b="1" sz="6800">
                <a:solidFill>
                  <a:srgbClr val="FFFFFF"/>
                </a:solidFill>
              </a:defRPr>
            </a:pPr>
            <a:r>
              <a:t>Praise Him! Praise Him! Jesus, our blessed Redeemer! </a:t>
            </a:r>
          </a:p>
          <a:p>
            <a:pPr marL="685800" indent="-685800" algn="ctr">
              <a:spcBef>
                <a:spcPts val="1700"/>
              </a:spcBef>
              <a:buClr>
                <a:srgbClr val="CCFFCC"/>
              </a:buClr>
              <a:buFont typeface="Wingdings 2"/>
              <a:defRPr b="1" sz="6800">
                <a:solidFill>
                  <a:srgbClr val="FFFFFF"/>
                </a:solidFill>
              </a:defRPr>
            </a:pPr>
            <a:r>
              <a:t>Sing, O earth His wonderful love proclaim!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Content Placeholder 2"/>
          <p:cNvSpPr txBox="1"/>
          <p:nvPr>
            <p:ph type="body" idx="1"/>
          </p:nvPr>
        </p:nvSpPr>
        <p:spPr>
          <a:xfrm>
            <a:off x="409575" y="2015066"/>
            <a:ext cx="23356624" cy="5786174"/>
          </a:xfrm>
          <a:prstGeom prst="rect">
            <a:avLst/>
          </a:prstGeom>
        </p:spPr>
        <p:txBody>
          <a:bodyPr anchor="ctr"/>
          <a:lstStyle/>
          <a:p>
            <a:pPr algn="ctr">
              <a:spcBef>
                <a:spcPts val="2100"/>
              </a:spcBef>
              <a:buSzTx/>
              <a:buFont typeface="Wingdings 2"/>
              <a:buNone/>
              <a:defRPr b="1" sz="12300">
                <a:solidFill>
                  <a:srgbClr val="FC0F02"/>
                </a:solidFill>
              </a:defRPr>
            </a:pPr>
            <a:r>
              <a:rPr>
                <a:latin typeface="新細明體"/>
                <a:ea typeface="新細明體"/>
                <a:cs typeface="新細明體"/>
                <a:sym typeface="新細明體"/>
              </a:rPr>
              <a:t>讚美!讚美! 榮耀天使俯伏歌唱</a:t>
            </a:r>
            <a:br>
              <a:rPr>
                <a:latin typeface="新細明體"/>
                <a:ea typeface="新細明體"/>
                <a:cs typeface="新細明體"/>
                <a:sym typeface="新細明體"/>
              </a:rPr>
            </a:br>
            <a:r>
              <a:rPr>
                <a:latin typeface="新細明體"/>
                <a:ea typeface="新細明體"/>
                <a:cs typeface="新細明體"/>
                <a:sym typeface="新細明體"/>
              </a:rPr>
              <a:t>榮耀, 尊貴, 都歸救主聖名!</a:t>
            </a:r>
          </a:p>
        </p:txBody>
      </p:sp>
      <p:sp>
        <p:nvSpPr>
          <p:cNvPr id="101" name="Hail Him! Hail him! Highest arch angels in glory,…"/>
          <p:cNvSpPr txBox="1"/>
          <p:nvPr/>
        </p:nvSpPr>
        <p:spPr>
          <a:xfrm>
            <a:off x="311020" y="9321855"/>
            <a:ext cx="23553735" cy="2355285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/>
          <a:p>
            <a:pPr marL="685800" indent="-685800" algn="ctr">
              <a:spcBef>
                <a:spcPts val="1700"/>
              </a:spcBef>
              <a:buClr>
                <a:srgbClr val="CCFFCC"/>
              </a:buClr>
              <a:buFont typeface="Wingdings 2"/>
              <a:defRPr b="1" sz="6800">
                <a:solidFill>
                  <a:srgbClr val="FFFFFF"/>
                </a:solidFill>
              </a:defRPr>
            </a:pPr>
            <a:r>
              <a:t>Hail Him! Hail him! Highest arch angels in glory, </a:t>
            </a:r>
          </a:p>
          <a:p>
            <a:pPr marL="685800" indent="-685800" algn="ctr">
              <a:spcBef>
                <a:spcPts val="1700"/>
              </a:spcBef>
              <a:buClr>
                <a:srgbClr val="CCFFCC"/>
              </a:buClr>
              <a:buFont typeface="Wingdings 2"/>
              <a:defRPr b="1" sz="6800">
                <a:solidFill>
                  <a:srgbClr val="FFFFFF"/>
                </a:solidFill>
              </a:defRPr>
            </a:pPr>
            <a:r>
              <a:t>Strength and honor give to His holy name!</a:t>
            </a:r>
          </a:p>
        </p:txBody>
      </p:sp>
      <p:sp>
        <p:nvSpPr>
          <p:cNvPr id="102" name="文字方塊 3"/>
          <p:cNvSpPr txBox="1"/>
          <p:nvPr/>
        </p:nvSpPr>
        <p:spPr>
          <a:xfrm>
            <a:off x="15695507" y="12835467"/>
            <a:ext cx="8542814" cy="701323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ctr">
            <a:spAutoFit/>
          </a:bodyPr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1.2 Praise Him Praise Him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Content Placeholder 2"/>
          <p:cNvSpPr txBox="1"/>
          <p:nvPr>
            <p:ph type="body" idx="1"/>
          </p:nvPr>
        </p:nvSpPr>
        <p:spPr>
          <a:xfrm>
            <a:off x="409575" y="2015066"/>
            <a:ext cx="23356624" cy="5786174"/>
          </a:xfrm>
          <a:prstGeom prst="rect">
            <a:avLst/>
          </a:prstGeom>
        </p:spPr>
        <p:txBody>
          <a:bodyPr anchor="ctr"/>
          <a:lstStyle/>
          <a:p>
            <a:pPr algn="ctr">
              <a:spcBef>
                <a:spcPts val="2100"/>
              </a:spcBef>
              <a:buSzTx/>
              <a:buFont typeface="Wingdings 2"/>
              <a:buNone/>
              <a:defRPr b="1" sz="12300">
                <a:solidFill>
                  <a:srgbClr val="FC0F02"/>
                </a:solidFill>
              </a:defRPr>
            </a:pPr>
            <a:r>
              <a:rPr>
                <a:latin typeface="新細明體"/>
                <a:ea typeface="新細明體"/>
                <a:cs typeface="新細明體"/>
                <a:sym typeface="新細明體"/>
              </a:rPr>
              <a:t>如同牧人耶穌保護祂小羊，</a:t>
            </a:r>
            <a:br>
              <a:rPr>
                <a:latin typeface="新細明體"/>
                <a:ea typeface="新細明體"/>
                <a:cs typeface="新細明體"/>
                <a:sym typeface="新細明體"/>
              </a:rPr>
            </a:br>
            <a:r>
              <a:rPr>
                <a:latin typeface="新細明體"/>
                <a:ea typeface="新細明體"/>
                <a:cs typeface="新細明體"/>
                <a:sym typeface="新細明體"/>
              </a:rPr>
              <a:t>用祂膀臂終日懷抱撫養：</a:t>
            </a:r>
          </a:p>
        </p:txBody>
      </p:sp>
      <p:sp>
        <p:nvSpPr>
          <p:cNvPr id="105" name="Like a shepherd Jesus will guard His children…"/>
          <p:cNvSpPr txBox="1"/>
          <p:nvPr/>
        </p:nvSpPr>
        <p:spPr>
          <a:xfrm>
            <a:off x="76487" y="9321855"/>
            <a:ext cx="24022801" cy="2355285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/>
          <a:p>
            <a:pPr marL="685800" indent="-685800" algn="ctr">
              <a:spcBef>
                <a:spcPts val="1700"/>
              </a:spcBef>
              <a:buClr>
                <a:srgbClr val="CCFFCC"/>
              </a:buClr>
              <a:buFont typeface="Wingdings 2"/>
              <a:defRPr b="1" sz="6800">
                <a:solidFill>
                  <a:srgbClr val="FFFFFF"/>
                </a:solidFill>
              </a:defRPr>
            </a:pPr>
            <a:r>
              <a:t>Like a shepherd Jesus will guard His children </a:t>
            </a:r>
          </a:p>
          <a:p>
            <a:pPr marL="685800" indent="-685800" algn="ctr">
              <a:spcBef>
                <a:spcPts val="1700"/>
              </a:spcBef>
              <a:buClr>
                <a:srgbClr val="CCFFCC"/>
              </a:buClr>
              <a:buFont typeface="Wingdings 2"/>
              <a:defRPr b="1" sz="6800">
                <a:solidFill>
                  <a:srgbClr val="FFFFFF"/>
                </a:solidFill>
              </a:defRPr>
            </a:pPr>
            <a:r>
              <a:t>In His arms He carries them all day long:</a:t>
            </a:r>
          </a:p>
        </p:txBody>
      </p:sp>
      <p:sp>
        <p:nvSpPr>
          <p:cNvPr id="106" name="文字方塊 3"/>
          <p:cNvSpPr txBox="1"/>
          <p:nvPr/>
        </p:nvSpPr>
        <p:spPr>
          <a:xfrm>
            <a:off x="15695507" y="12835467"/>
            <a:ext cx="8542814" cy="701323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ctr">
            <a:spAutoFit/>
          </a:bodyPr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1.3 Praise Him Praise Him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Content Placeholder 2"/>
          <p:cNvSpPr txBox="1"/>
          <p:nvPr>
            <p:ph type="body" idx="1"/>
          </p:nvPr>
        </p:nvSpPr>
        <p:spPr>
          <a:xfrm>
            <a:off x="409575" y="2015066"/>
            <a:ext cx="23356624" cy="5786174"/>
          </a:xfrm>
          <a:prstGeom prst="rect">
            <a:avLst/>
          </a:prstGeom>
        </p:spPr>
        <p:txBody>
          <a:bodyPr anchor="ctr"/>
          <a:lstStyle/>
          <a:p>
            <a:pPr algn="ctr">
              <a:spcBef>
                <a:spcPts val="2100"/>
              </a:spcBef>
              <a:buSzTx/>
              <a:buFont typeface="Wingdings 2"/>
              <a:buNone/>
              <a:defRPr b="1" sz="12300">
                <a:solidFill>
                  <a:srgbClr val="FC0F02"/>
                </a:solidFill>
              </a:defRPr>
            </a:pPr>
            <a:r>
              <a:rPr>
                <a:latin typeface="新細明體"/>
                <a:ea typeface="新細明體"/>
                <a:cs typeface="新細明體"/>
                <a:sym typeface="新細明體"/>
              </a:rPr>
              <a:t>讚美!讚美! 述說祂無比的大愛</a:t>
            </a:r>
            <a:br>
              <a:rPr>
                <a:latin typeface="新細明體"/>
                <a:ea typeface="新細明體"/>
                <a:cs typeface="新細明體"/>
                <a:sym typeface="新細明體"/>
              </a:rPr>
            </a:br>
            <a:r>
              <a:rPr>
                <a:latin typeface="新細明體"/>
                <a:ea typeface="新細明體"/>
                <a:cs typeface="新細明體"/>
                <a:sym typeface="新細明體"/>
              </a:rPr>
              <a:t>讚美!讚美! 歡呼直到萬代!</a:t>
            </a:r>
          </a:p>
        </p:txBody>
      </p:sp>
      <p:sp>
        <p:nvSpPr>
          <p:cNvPr id="109" name="Praise Him! Praise Him! Tell of His excellent greatness! Praise Him! Praise Him! Ever in joyful song!"/>
          <p:cNvSpPr txBox="1"/>
          <p:nvPr/>
        </p:nvSpPr>
        <p:spPr>
          <a:xfrm>
            <a:off x="-36962" y="9321855"/>
            <a:ext cx="24249699" cy="2135829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 marL="685800" indent="-685800" algn="ctr">
              <a:spcBef>
                <a:spcPts val="1700"/>
              </a:spcBef>
              <a:buClr>
                <a:srgbClr val="CCFFCC"/>
              </a:buClr>
              <a:buFont typeface="Wingdings 2"/>
              <a:defRPr b="1" sz="6800">
                <a:solidFill>
                  <a:srgbClr val="FFFFFF"/>
                </a:solidFill>
              </a:defRPr>
            </a:lvl1pPr>
          </a:lstStyle>
          <a:p>
            <a:pPr/>
            <a:r>
              <a:t>Praise Him! Praise Him! Tell of His excellent greatness! Praise Him! Praise Him! Ever in joyful song!</a:t>
            </a:r>
          </a:p>
        </p:txBody>
      </p:sp>
      <p:sp>
        <p:nvSpPr>
          <p:cNvPr id="110" name="文字方塊 3"/>
          <p:cNvSpPr txBox="1"/>
          <p:nvPr/>
        </p:nvSpPr>
        <p:spPr>
          <a:xfrm>
            <a:off x="15729373" y="12978300"/>
            <a:ext cx="8542814" cy="701323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/>
          <a:p>
            <a:pPr/>
            <a:r>
              <a:t>1.4 Praise Him Praise Him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Content Placeholder 2"/>
          <p:cNvSpPr txBox="1"/>
          <p:nvPr>
            <p:ph type="body" idx="1"/>
          </p:nvPr>
        </p:nvSpPr>
        <p:spPr>
          <a:xfrm>
            <a:off x="409575" y="2015066"/>
            <a:ext cx="23356624" cy="5786174"/>
          </a:xfrm>
          <a:prstGeom prst="rect">
            <a:avLst/>
          </a:prstGeom>
        </p:spPr>
        <p:txBody>
          <a:bodyPr anchor="ctr"/>
          <a:lstStyle/>
          <a:p>
            <a:pPr algn="ctr">
              <a:spcBef>
                <a:spcPts val="2100"/>
              </a:spcBef>
              <a:buSzTx/>
              <a:buFont typeface="Wingdings 2"/>
              <a:buNone/>
              <a:defRPr b="1" sz="12300">
                <a:solidFill>
                  <a:srgbClr val="FC0F02"/>
                </a:solidFill>
              </a:defRPr>
            </a:pPr>
            <a:r>
              <a:rPr>
                <a:latin typeface="新細明體"/>
                <a:ea typeface="新細明體"/>
                <a:cs typeface="新細明體"/>
                <a:sym typeface="新細明體"/>
              </a:rPr>
              <a:t>讚美!讚美! 讚美耶穌慈愛救主</a:t>
            </a:r>
            <a:br>
              <a:rPr>
                <a:latin typeface="新細明體"/>
                <a:ea typeface="新細明體"/>
                <a:cs typeface="新細明體"/>
                <a:sym typeface="新細明體"/>
              </a:rPr>
            </a:br>
            <a:r>
              <a:rPr>
                <a:latin typeface="新細明體"/>
                <a:ea typeface="新細明體"/>
                <a:cs typeface="新細明體"/>
                <a:sym typeface="新細明體"/>
              </a:rPr>
              <a:t>為我眾罪受苦流血死亡；</a:t>
            </a:r>
          </a:p>
        </p:txBody>
      </p:sp>
      <p:sp>
        <p:nvSpPr>
          <p:cNvPr id="113" name="Praise Him! Praise him! Jesus, our blessed Redeemer!…"/>
          <p:cNvSpPr txBox="1"/>
          <p:nvPr/>
        </p:nvSpPr>
        <p:spPr>
          <a:xfrm>
            <a:off x="236710" y="9321855"/>
            <a:ext cx="23910580" cy="2355285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/>
          <a:p>
            <a:pPr marL="685800" indent="-685800" algn="ctr">
              <a:spcBef>
                <a:spcPts val="1700"/>
              </a:spcBef>
              <a:buClr>
                <a:srgbClr val="CCFFCC"/>
              </a:buClr>
              <a:buFont typeface="Wingdings 2"/>
              <a:defRPr b="1" sz="6800">
                <a:solidFill>
                  <a:srgbClr val="FFFFFF"/>
                </a:solidFill>
              </a:defRPr>
            </a:pPr>
            <a:r>
              <a:t>Praise Him! Praise him! Jesus, our blessed Redeemer! </a:t>
            </a:r>
          </a:p>
          <a:p>
            <a:pPr marL="685800" indent="-685800" algn="ctr">
              <a:spcBef>
                <a:spcPts val="1700"/>
              </a:spcBef>
              <a:buClr>
                <a:srgbClr val="CCFFCC"/>
              </a:buClr>
              <a:buFont typeface="Wingdings 2"/>
              <a:defRPr b="1" sz="6800">
                <a:solidFill>
                  <a:srgbClr val="FFFFFF"/>
                </a:solidFill>
              </a:defRPr>
            </a:pPr>
            <a:r>
              <a:t>For our sins He suffered and bled and died; </a:t>
            </a:r>
          </a:p>
        </p:txBody>
      </p:sp>
      <p:sp>
        <p:nvSpPr>
          <p:cNvPr id="114" name="文字方塊 3"/>
          <p:cNvSpPr txBox="1"/>
          <p:nvPr/>
        </p:nvSpPr>
        <p:spPr>
          <a:xfrm>
            <a:off x="15695507" y="12835467"/>
            <a:ext cx="8542814" cy="701323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ctr">
            <a:spAutoFit/>
          </a:bodyPr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2.1 Praise Him Praise Him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Content Placeholder 2"/>
          <p:cNvSpPr txBox="1"/>
          <p:nvPr>
            <p:ph type="body" idx="1"/>
          </p:nvPr>
        </p:nvSpPr>
        <p:spPr>
          <a:xfrm>
            <a:off x="409575" y="2015066"/>
            <a:ext cx="23356624" cy="5786174"/>
          </a:xfrm>
          <a:prstGeom prst="rect">
            <a:avLst/>
          </a:prstGeom>
        </p:spPr>
        <p:txBody>
          <a:bodyPr anchor="ctr"/>
          <a:lstStyle/>
          <a:p>
            <a:pPr algn="ctr">
              <a:spcBef>
                <a:spcPts val="2100"/>
              </a:spcBef>
              <a:buSzTx/>
              <a:buFont typeface="Wingdings 2"/>
              <a:buNone/>
              <a:defRPr b="1" sz="12300">
                <a:solidFill>
                  <a:srgbClr val="FC0F02"/>
                </a:solidFill>
              </a:defRPr>
            </a:pPr>
            <a:r>
              <a:rPr>
                <a:latin typeface="新細明體"/>
                <a:ea typeface="新細明體"/>
                <a:cs typeface="新細明體"/>
                <a:sym typeface="新細明體"/>
              </a:rPr>
              <a:t>是我磐石是我永遠救恩盼望，</a:t>
            </a:r>
            <a:br>
              <a:rPr>
                <a:latin typeface="新細明體"/>
                <a:ea typeface="新細明體"/>
                <a:cs typeface="新細明體"/>
                <a:sym typeface="新細明體"/>
              </a:rPr>
            </a:br>
            <a:r>
              <a:rPr>
                <a:latin typeface="新細明體"/>
                <a:ea typeface="新細明體"/>
                <a:cs typeface="新細明體"/>
                <a:sym typeface="新細明體"/>
              </a:rPr>
              <a:t>讚美!讚美! 耶穌被釘君王！</a:t>
            </a:r>
          </a:p>
        </p:txBody>
      </p:sp>
      <p:sp>
        <p:nvSpPr>
          <p:cNvPr id="117" name="He our Rock, our hope of eternal salvation,…"/>
          <p:cNvSpPr txBox="1"/>
          <p:nvPr/>
        </p:nvSpPr>
        <p:spPr>
          <a:xfrm>
            <a:off x="311020" y="9321855"/>
            <a:ext cx="23553735" cy="2355285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/>
          <a:p>
            <a:pPr marL="685800" indent="-685800" algn="ctr">
              <a:spcBef>
                <a:spcPts val="1700"/>
              </a:spcBef>
              <a:buClr>
                <a:srgbClr val="CCFFCC"/>
              </a:buClr>
              <a:buFont typeface="Wingdings 2"/>
              <a:defRPr b="1" sz="6800">
                <a:solidFill>
                  <a:srgbClr val="FFFFFF"/>
                </a:solidFill>
              </a:defRPr>
            </a:pPr>
            <a:r>
              <a:t>He our Rock, our hope of eternal salvation, </a:t>
            </a:r>
          </a:p>
          <a:p>
            <a:pPr marL="685800" indent="-685800" algn="ctr">
              <a:spcBef>
                <a:spcPts val="1700"/>
              </a:spcBef>
              <a:buClr>
                <a:srgbClr val="CCFFCC"/>
              </a:buClr>
              <a:buFont typeface="Wingdings 2"/>
              <a:defRPr b="1" sz="6800">
                <a:solidFill>
                  <a:srgbClr val="FFFFFF"/>
                </a:solidFill>
              </a:defRPr>
            </a:pPr>
            <a:r>
              <a:t>Hail Him! Hail Him! Jesus the crucified.</a:t>
            </a:r>
          </a:p>
        </p:txBody>
      </p:sp>
      <p:sp>
        <p:nvSpPr>
          <p:cNvPr id="118" name="文字方塊 3"/>
          <p:cNvSpPr txBox="1"/>
          <p:nvPr/>
        </p:nvSpPr>
        <p:spPr>
          <a:xfrm>
            <a:off x="15695507" y="12835467"/>
            <a:ext cx="8542814" cy="701323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ctr">
            <a:spAutoFit/>
          </a:bodyPr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2.2 Praise Him Praise Him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Content Placeholder 2"/>
          <p:cNvSpPr txBox="1"/>
          <p:nvPr>
            <p:ph type="body" idx="1"/>
          </p:nvPr>
        </p:nvSpPr>
        <p:spPr>
          <a:xfrm>
            <a:off x="409575" y="2015066"/>
            <a:ext cx="23356624" cy="5786174"/>
          </a:xfrm>
          <a:prstGeom prst="rect">
            <a:avLst/>
          </a:prstGeom>
        </p:spPr>
        <p:txBody>
          <a:bodyPr anchor="ctr"/>
          <a:lstStyle/>
          <a:p>
            <a:pPr algn="ctr">
              <a:spcBef>
                <a:spcPts val="2100"/>
              </a:spcBef>
              <a:buSzTx/>
              <a:buFont typeface="Wingdings 2"/>
              <a:buNone/>
              <a:defRPr b="1" sz="12300">
                <a:solidFill>
                  <a:srgbClr val="FC0F02"/>
                </a:solidFill>
              </a:defRPr>
            </a:pPr>
            <a:r>
              <a:rPr>
                <a:latin typeface="新細明體"/>
                <a:ea typeface="新細明體"/>
                <a:cs typeface="新細明體"/>
                <a:sym typeface="新細明體"/>
              </a:rPr>
              <a:t>高聲讚美耶穌擔當我憂傷，</a:t>
            </a:r>
            <a:br>
              <a:rPr>
                <a:latin typeface="新細明體"/>
                <a:ea typeface="新細明體"/>
                <a:cs typeface="新細明體"/>
                <a:sym typeface="新細明體"/>
              </a:rPr>
            </a:br>
            <a:r>
              <a:rPr>
                <a:latin typeface="新細明體"/>
                <a:ea typeface="新細明體"/>
                <a:cs typeface="新細明體"/>
                <a:sym typeface="新細明體"/>
              </a:rPr>
              <a:t>無比大愛奇妙深厚堅強：</a:t>
            </a:r>
          </a:p>
        </p:txBody>
      </p:sp>
      <p:sp>
        <p:nvSpPr>
          <p:cNvPr id="121" name="Sound His praises Jesus who bore our sorrows…"/>
          <p:cNvSpPr txBox="1"/>
          <p:nvPr/>
        </p:nvSpPr>
        <p:spPr>
          <a:xfrm>
            <a:off x="76487" y="9321855"/>
            <a:ext cx="24022801" cy="2355285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/>
          <a:p>
            <a:pPr marL="685800" indent="-685800" algn="ctr">
              <a:spcBef>
                <a:spcPts val="1700"/>
              </a:spcBef>
              <a:buClr>
                <a:srgbClr val="CCFFCC"/>
              </a:buClr>
              <a:buFont typeface="Wingdings 2"/>
              <a:defRPr b="1" sz="6800">
                <a:solidFill>
                  <a:srgbClr val="FFFFFF"/>
                </a:solidFill>
              </a:defRPr>
            </a:pPr>
            <a:r>
              <a:t>Sound His praises Jesus who bore our sorrows </a:t>
            </a:r>
          </a:p>
          <a:p>
            <a:pPr marL="685800" indent="-685800" algn="ctr">
              <a:spcBef>
                <a:spcPts val="1700"/>
              </a:spcBef>
              <a:buClr>
                <a:srgbClr val="CCFFCC"/>
              </a:buClr>
              <a:buFont typeface="Wingdings 2"/>
              <a:defRPr b="1" sz="6800">
                <a:solidFill>
                  <a:srgbClr val="FFFFFF"/>
                </a:solidFill>
              </a:defRPr>
            </a:pPr>
            <a:r>
              <a:t>Love unbounded, wonderful, deep and strong</a:t>
            </a:r>
          </a:p>
        </p:txBody>
      </p:sp>
      <p:sp>
        <p:nvSpPr>
          <p:cNvPr id="122" name="文字方塊 3"/>
          <p:cNvSpPr txBox="1"/>
          <p:nvPr/>
        </p:nvSpPr>
        <p:spPr>
          <a:xfrm>
            <a:off x="15695507" y="12835467"/>
            <a:ext cx="8542814" cy="701323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ctr">
            <a:spAutoFit/>
          </a:bodyPr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2.3 Praise Him Praise Him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ontent Placeholder 2"/>
          <p:cNvSpPr txBox="1"/>
          <p:nvPr>
            <p:ph type="body" idx="1"/>
          </p:nvPr>
        </p:nvSpPr>
        <p:spPr>
          <a:xfrm>
            <a:off x="409575" y="2015066"/>
            <a:ext cx="23356624" cy="5786174"/>
          </a:xfrm>
          <a:prstGeom prst="rect">
            <a:avLst/>
          </a:prstGeom>
        </p:spPr>
        <p:txBody>
          <a:bodyPr anchor="ctr"/>
          <a:lstStyle/>
          <a:p>
            <a:pPr algn="ctr">
              <a:spcBef>
                <a:spcPts val="2100"/>
              </a:spcBef>
              <a:buSzTx/>
              <a:buFont typeface="Wingdings 2"/>
              <a:buNone/>
              <a:defRPr b="1" sz="12300">
                <a:solidFill>
                  <a:srgbClr val="FC0F02"/>
                </a:solidFill>
              </a:defRPr>
            </a:pPr>
            <a:r>
              <a:rPr>
                <a:latin typeface="新細明體"/>
                <a:ea typeface="新細明體"/>
                <a:cs typeface="新細明體"/>
                <a:sym typeface="新細明體"/>
              </a:rPr>
              <a:t>讚美!讚美! 述說祂無比的大愛</a:t>
            </a:r>
            <a:br>
              <a:rPr>
                <a:latin typeface="新細明體"/>
                <a:ea typeface="新細明體"/>
                <a:cs typeface="新細明體"/>
                <a:sym typeface="新細明體"/>
              </a:rPr>
            </a:br>
            <a:r>
              <a:rPr>
                <a:latin typeface="新細明體"/>
                <a:ea typeface="新細明體"/>
                <a:cs typeface="新細明體"/>
                <a:sym typeface="新細明體"/>
              </a:rPr>
              <a:t>讚美!讚美! 歡呼直到萬代!</a:t>
            </a:r>
          </a:p>
        </p:txBody>
      </p:sp>
      <p:sp>
        <p:nvSpPr>
          <p:cNvPr id="125" name="Praise Him! Praise Him! Tell of His excellent greatness! Praise Him! Praise Him! Ever in joyful song!"/>
          <p:cNvSpPr txBox="1"/>
          <p:nvPr/>
        </p:nvSpPr>
        <p:spPr>
          <a:xfrm>
            <a:off x="-36962" y="9321855"/>
            <a:ext cx="24249699" cy="2135829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 marL="685800" indent="-685800" algn="ctr">
              <a:spcBef>
                <a:spcPts val="1700"/>
              </a:spcBef>
              <a:buClr>
                <a:srgbClr val="CCFFCC"/>
              </a:buClr>
              <a:buFont typeface="Wingdings 2"/>
              <a:defRPr b="1" sz="6800">
                <a:solidFill>
                  <a:srgbClr val="FFFFFF"/>
                </a:solidFill>
              </a:defRPr>
            </a:lvl1pPr>
          </a:lstStyle>
          <a:p>
            <a:pPr/>
            <a:r>
              <a:t>Praise Him! Praise Him! Tell of His excellent greatness! Praise Him! Praise Him! Ever in joyful song!</a:t>
            </a:r>
          </a:p>
        </p:txBody>
      </p:sp>
      <p:sp>
        <p:nvSpPr>
          <p:cNvPr id="126" name="文字方塊 3"/>
          <p:cNvSpPr txBox="1"/>
          <p:nvPr/>
        </p:nvSpPr>
        <p:spPr>
          <a:xfrm>
            <a:off x="15695507" y="12835467"/>
            <a:ext cx="8542814" cy="701323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ctr">
            <a:spAutoFit/>
          </a:bodyPr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2.4 Praise Him Praise Him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tdesignb">
  <a:themeElements>
    <a:clrScheme name="tdesignb">
      <a:dk1>
        <a:srgbClr val="0000CC"/>
      </a:dk1>
      <a:lt1>
        <a:srgbClr val="DDDDDD"/>
      </a:lt1>
      <a:dk2>
        <a:srgbClr val="A7A7A7"/>
      </a:dk2>
      <a:lt2>
        <a:srgbClr val="535353"/>
      </a:lt2>
      <a:accent1>
        <a:srgbClr val="879CC8"/>
      </a:accent1>
      <a:accent2>
        <a:srgbClr val="C0C0C0"/>
      </a:accent2>
      <a:accent3>
        <a:srgbClr val="ADB8E2"/>
      </a:accent3>
      <a:accent4>
        <a:srgbClr val="DADADA"/>
      </a:accent4>
      <a:accent5>
        <a:srgbClr val="C3CBE0"/>
      </a:accent5>
      <a:accent6>
        <a:srgbClr val="AEAEAE"/>
      </a:accent6>
      <a:hlink>
        <a:srgbClr val="0000FF"/>
      </a:hlink>
      <a:folHlink>
        <a:srgbClr val="FF00FF"/>
      </a:folHlink>
    </a:clrScheme>
    <a:fontScheme name="tdesignb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tdesignb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76200" dist="381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508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91439" rIns="91439" bIns="91439" numCol="1" spcCol="38100" rtlCol="0" anchor="t" upright="0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DDDDDD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508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76200" dist="381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25400" cap="flat">
          <a:noFill/>
          <a:miter lim="400000"/>
        </a:ln>
        <a:effectLst/>
        <a:sp3d/>
      </a:spPr>
      <a:bodyPr rot="0" spcFirstLastPara="1" vertOverflow="overflow" horzOverflow="overflow" vert="horz" wrap="square" lIns="91439" tIns="91439" rIns="91439" bIns="91439" numCol="1" spcCol="38100" rtlCol="0" anchor="t" upright="0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DDDDDD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tdesignb">
  <a:themeElements>
    <a:clrScheme name="tdesignb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879CC8"/>
      </a:accent1>
      <a:accent2>
        <a:srgbClr val="C0C0C0"/>
      </a:accent2>
      <a:accent3>
        <a:srgbClr val="ADB8E2"/>
      </a:accent3>
      <a:accent4>
        <a:srgbClr val="DADADA"/>
      </a:accent4>
      <a:accent5>
        <a:srgbClr val="C3CBE0"/>
      </a:accent5>
      <a:accent6>
        <a:srgbClr val="AEAEAE"/>
      </a:accent6>
      <a:hlink>
        <a:srgbClr val="0000FF"/>
      </a:hlink>
      <a:folHlink>
        <a:srgbClr val="FF00FF"/>
      </a:folHlink>
    </a:clrScheme>
    <a:fontScheme name="tdesignb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tdesignb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76200" dist="381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508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91439" rIns="91439" bIns="91439" numCol="1" spcCol="38100" rtlCol="0" anchor="t" upright="0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DDDDDD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508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76200" dist="381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25400" cap="flat">
          <a:noFill/>
          <a:miter lim="400000"/>
        </a:ln>
        <a:effectLst/>
        <a:sp3d/>
      </a:spPr>
      <a:bodyPr rot="0" spcFirstLastPara="1" vertOverflow="overflow" horzOverflow="overflow" vert="horz" wrap="square" lIns="91439" tIns="91439" rIns="91439" bIns="91439" numCol="1" spcCol="38100" rtlCol="0" anchor="t" upright="0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DDDDDD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